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90" y="-72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F66ABA-765A-4EC4-B139-6DF7C395694B}" type="datetimeFigureOut">
              <a:rPr lang="en-US" smtClean="0"/>
              <a:pPr/>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C8427-C2D7-44C3-BAE4-7C74C4F3B36D}" type="slidenum">
              <a:rPr lang="en-US" smtClean="0"/>
              <a:pPr/>
              <a:t>‹#›</a:t>
            </a:fld>
            <a:endParaRPr lang="en-US"/>
          </a:p>
        </p:txBody>
      </p:sp>
    </p:spTree>
    <p:extLst>
      <p:ext uri="{BB962C8B-B14F-4D97-AF65-F5344CB8AC3E}">
        <p14:creationId xmlns="" xmlns:p14="http://schemas.microsoft.com/office/powerpoint/2010/main" val="4179551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F66ABA-765A-4EC4-B139-6DF7C395694B}" type="datetimeFigureOut">
              <a:rPr lang="en-US" smtClean="0"/>
              <a:pPr/>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C8427-C2D7-44C3-BAE4-7C74C4F3B36D}" type="slidenum">
              <a:rPr lang="en-US" smtClean="0"/>
              <a:pPr/>
              <a:t>‹#›</a:t>
            </a:fld>
            <a:endParaRPr lang="en-US"/>
          </a:p>
        </p:txBody>
      </p:sp>
    </p:spTree>
    <p:extLst>
      <p:ext uri="{BB962C8B-B14F-4D97-AF65-F5344CB8AC3E}">
        <p14:creationId xmlns="" xmlns:p14="http://schemas.microsoft.com/office/powerpoint/2010/main" val="4158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F66ABA-765A-4EC4-B139-6DF7C395694B}" type="datetimeFigureOut">
              <a:rPr lang="en-US" smtClean="0"/>
              <a:pPr/>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C8427-C2D7-44C3-BAE4-7C74C4F3B36D}" type="slidenum">
              <a:rPr lang="en-US" smtClean="0"/>
              <a:pPr/>
              <a:t>‹#›</a:t>
            </a:fld>
            <a:endParaRPr lang="en-US"/>
          </a:p>
        </p:txBody>
      </p:sp>
    </p:spTree>
    <p:extLst>
      <p:ext uri="{BB962C8B-B14F-4D97-AF65-F5344CB8AC3E}">
        <p14:creationId xmlns="" xmlns:p14="http://schemas.microsoft.com/office/powerpoint/2010/main" val="4062221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F66ABA-765A-4EC4-B139-6DF7C395694B}" type="datetimeFigureOut">
              <a:rPr lang="en-US" smtClean="0"/>
              <a:pPr/>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C8427-C2D7-44C3-BAE4-7C74C4F3B36D}" type="slidenum">
              <a:rPr lang="en-US" smtClean="0"/>
              <a:pPr/>
              <a:t>‹#›</a:t>
            </a:fld>
            <a:endParaRPr lang="en-US"/>
          </a:p>
        </p:txBody>
      </p:sp>
    </p:spTree>
    <p:extLst>
      <p:ext uri="{BB962C8B-B14F-4D97-AF65-F5344CB8AC3E}">
        <p14:creationId xmlns="" xmlns:p14="http://schemas.microsoft.com/office/powerpoint/2010/main" val="3151265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F66ABA-765A-4EC4-B139-6DF7C395694B}" type="datetimeFigureOut">
              <a:rPr lang="en-US" smtClean="0"/>
              <a:pPr/>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C8427-C2D7-44C3-BAE4-7C74C4F3B36D}" type="slidenum">
              <a:rPr lang="en-US" smtClean="0"/>
              <a:pPr/>
              <a:t>‹#›</a:t>
            </a:fld>
            <a:endParaRPr lang="en-US"/>
          </a:p>
        </p:txBody>
      </p:sp>
    </p:spTree>
    <p:extLst>
      <p:ext uri="{BB962C8B-B14F-4D97-AF65-F5344CB8AC3E}">
        <p14:creationId xmlns="" xmlns:p14="http://schemas.microsoft.com/office/powerpoint/2010/main" val="3802853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F66ABA-765A-4EC4-B139-6DF7C395694B}" type="datetimeFigureOut">
              <a:rPr lang="en-US" smtClean="0"/>
              <a:pPr/>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C8427-C2D7-44C3-BAE4-7C74C4F3B36D}" type="slidenum">
              <a:rPr lang="en-US" smtClean="0"/>
              <a:pPr/>
              <a:t>‹#›</a:t>
            </a:fld>
            <a:endParaRPr lang="en-US"/>
          </a:p>
        </p:txBody>
      </p:sp>
    </p:spTree>
    <p:extLst>
      <p:ext uri="{BB962C8B-B14F-4D97-AF65-F5344CB8AC3E}">
        <p14:creationId xmlns="" xmlns:p14="http://schemas.microsoft.com/office/powerpoint/2010/main" val="1008626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F66ABA-765A-4EC4-B139-6DF7C395694B}" type="datetimeFigureOut">
              <a:rPr lang="en-US" smtClean="0"/>
              <a:pPr/>
              <a:t>8/27/2013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3C8427-C2D7-44C3-BAE4-7C74C4F3B36D}" type="slidenum">
              <a:rPr lang="en-US" smtClean="0"/>
              <a:pPr/>
              <a:t>‹#›</a:t>
            </a:fld>
            <a:endParaRPr lang="en-US"/>
          </a:p>
        </p:txBody>
      </p:sp>
    </p:spTree>
    <p:extLst>
      <p:ext uri="{BB962C8B-B14F-4D97-AF65-F5344CB8AC3E}">
        <p14:creationId xmlns="" xmlns:p14="http://schemas.microsoft.com/office/powerpoint/2010/main" val="1085880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F66ABA-765A-4EC4-B139-6DF7C395694B}" type="datetimeFigureOut">
              <a:rPr lang="en-US" smtClean="0"/>
              <a:pPr/>
              <a:t>8/27/2013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3C8427-C2D7-44C3-BAE4-7C74C4F3B36D}" type="slidenum">
              <a:rPr lang="en-US" smtClean="0"/>
              <a:pPr/>
              <a:t>‹#›</a:t>
            </a:fld>
            <a:endParaRPr lang="en-US"/>
          </a:p>
        </p:txBody>
      </p:sp>
    </p:spTree>
    <p:extLst>
      <p:ext uri="{BB962C8B-B14F-4D97-AF65-F5344CB8AC3E}">
        <p14:creationId xmlns="" xmlns:p14="http://schemas.microsoft.com/office/powerpoint/2010/main" val="2288921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66ABA-765A-4EC4-B139-6DF7C395694B}" type="datetimeFigureOut">
              <a:rPr lang="en-US" smtClean="0"/>
              <a:pPr/>
              <a:t>8/27/2013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3C8427-C2D7-44C3-BAE4-7C74C4F3B36D}" type="slidenum">
              <a:rPr lang="en-US" smtClean="0"/>
              <a:pPr/>
              <a:t>‹#›</a:t>
            </a:fld>
            <a:endParaRPr lang="en-US"/>
          </a:p>
        </p:txBody>
      </p:sp>
    </p:spTree>
    <p:extLst>
      <p:ext uri="{BB962C8B-B14F-4D97-AF65-F5344CB8AC3E}">
        <p14:creationId xmlns="" xmlns:p14="http://schemas.microsoft.com/office/powerpoint/2010/main" val="4010478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F66ABA-765A-4EC4-B139-6DF7C395694B}" type="datetimeFigureOut">
              <a:rPr lang="en-US" smtClean="0"/>
              <a:pPr/>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C8427-C2D7-44C3-BAE4-7C74C4F3B36D}" type="slidenum">
              <a:rPr lang="en-US" smtClean="0"/>
              <a:pPr/>
              <a:t>‹#›</a:t>
            </a:fld>
            <a:endParaRPr lang="en-US"/>
          </a:p>
        </p:txBody>
      </p:sp>
    </p:spTree>
    <p:extLst>
      <p:ext uri="{BB962C8B-B14F-4D97-AF65-F5344CB8AC3E}">
        <p14:creationId xmlns="" xmlns:p14="http://schemas.microsoft.com/office/powerpoint/2010/main" val="3191028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F66ABA-765A-4EC4-B139-6DF7C395694B}" type="datetimeFigureOut">
              <a:rPr lang="en-US" smtClean="0"/>
              <a:pPr/>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C8427-C2D7-44C3-BAE4-7C74C4F3B36D}" type="slidenum">
              <a:rPr lang="en-US" smtClean="0"/>
              <a:pPr/>
              <a:t>‹#›</a:t>
            </a:fld>
            <a:endParaRPr lang="en-US"/>
          </a:p>
        </p:txBody>
      </p:sp>
    </p:spTree>
    <p:extLst>
      <p:ext uri="{BB962C8B-B14F-4D97-AF65-F5344CB8AC3E}">
        <p14:creationId xmlns="" xmlns:p14="http://schemas.microsoft.com/office/powerpoint/2010/main" val="1271037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66ABA-765A-4EC4-B139-6DF7C395694B}" type="datetimeFigureOut">
              <a:rPr lang="en-US" smtClean="0"/>
              <a:pPr/>
              <a:t>8/27/2013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C8427-C2D7-44C3-BAE4-7C74C4F3B36D}" type="slidenum">
              <a:rPr lang="en-US" smtClean="0"/>
              <a:pPr/>
              <a:t>‹#›</a:t>
            </a:fld>
            <a:endParaRPr lang="en-US"/>
          </a:p>
        </p:txBody>
      </p:sp>
    </p:spTree>
    <p:extLst>
      <p:ext uri="{BB962C8B-B14F-4D97-AF65-F5344CB8AC3E}">
        <p14:creationId xmlns="" xmlns:p14="http://schemas.microsoft.com/office/powerpoint/2010/main" val="2468471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1399" y="93310"/>
            <a:ext cx="6477000" cy="838200"/>
          </a:xfrm>
        </p:spPr>
        <p:txBody>
          <a:bodyPr>
            <a:normAutofit/>
          </a:bodyPr>
          <a:lstStyle/>
          <a:p>
            <a:r>
              <a:rPr lang="en-US" sz="2000" dirty="0" smtClean="0">
                <a:latin typeface="Comic Sans MS" pitchFamily="66" charset="0"/>
              </a:rPr>
              <a:t>The story of Itsy and Bitsy</a:t>
            </a:r>
            <a:endParaRPr lang="en-US" sz="2000" dirty="0">
              <a:latin typeface="Comic Sans MS" pitchFamily="66" charset="0"/>
            </a:endParaRPr>
          </a:p>
        </p:txBody>
      </p:sp>
      <p:pic>
        <p:nvPicPr>
          <p:cNvPr id="1026" name="Picture 2" descr="https://fbcdn-sphotos-c-a.akamaihd.net/hphotos-ak-frc1/314312_272695869441447_1504561965_n.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49967" y="3733800"/>
            <a:ext cx="2577977" cy="1933483"/>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https://sphotos-b.xx.fbcdn.net/hphotos-ash4/403119_321251794585854_1266799956_n.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400800" y="1981200"/>
            <a:ext cx="2235199" cy="1676400"/>
          </a:xfrm>
          <a:prstGeom prst="rect">
            <a:avLst/>
          </a:prstGeom>
          <a:noFill/>
          <a:extLst>
            <a:ext uri="{909E8E84-426E-40DD-AFC4-6F175D3DCCD1}">
              <a14:hiddenFill xmlns="" xmlns:a14="http://schemas.microsoft.com/office/drawing/2010/main">
                <a:solidFill>
                  <a:srgbClr val="FFFFFF"/>
                </a:solidFill>
              </a14:hiddenFill>
            </a:ext>
          </a:extLst>
        </p:spPr>
      </p:pic>
      <p:pic>
        <p:nvPicPr>
          <p:cNvPr id="1030" name="Picture 6" descr="https://fbcdn-sphotos-c-a.akamaihd.net/hphotos-ak-frc1/132148_164837926893909_7367236_o.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98410" y="2576370"/>
            <a:ext cx="1863790" cy="143689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Oval Callout 3"/>
          <p:cNvSpPr/>
          <p:nvPr/>
        </p:nvSpPr>
        <p:spPr>
          <a:xfrm>
            <a:off x="2529396" y="915974"/>
            <a:ext cx="2895600" cy="1903426"/>
          </a:xfrm>
          <a:prstGeom prst="wedgeEllipseCallout">
            <a:avLst>
              <a:gd name="adj1" fmla="val -67883"/>
              <a:gd name="adj2" fmla="val 71139"/>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We were so happy to be rescued by Mommy.  That street was miserable and she is so loving.  Our home was fun and warm.  We love lounging in the bed  or on the couch with her.</a:t>
            </a:r>
            <a:endParaRPr lang="en-US" sz="1200" dirty="0">
              <a:solidFill>
                <a:schemeClr val="tx1"/>
              </a:solidFill>
            </a:endParaRPr>
          </a:p>
        </p:txBody>
      </p:sp>
      <p:sp>
        <p:nvSpPr>
          <p:cNvPr id="5" name="Cloud Callout 4"/>
          <p:cNvSpPr/>
          <p:nvPr/>
        </p:nvSpPr>
        <p:spPr>
          <a:xfrm>
            <a:off x="6019800" y="838200"/>
            <a:ext cx="2616199" cy="1600200"/>
          </a:xfrm>
          <a:prstGeom prst="cloudCallout">
            <a:avLst>
              <a:gd name="adj1" fmla="val 18869"/>
              <a:gd name="adj2" fmla="val 63610"/>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And I love getting on  all Mommy’s paperwork.  </a:t>
            </a:r>
            <a:r>
              <a:rPr lang="en-US" sz="1200" dirty="0" err="1" smtClean="0">
                <a:solidFill>
                  <a:schemeClr val="tx1"/>
                </a:solidFill>
              </a:rPr>
              <a:t>Shhh</a:t>
            </a:r>
            <a:r>
              <a:rPr lang="en-US" sz="1200" dirty="0" smtClean="0">
                <a:solidFill>
                  <a:schemeClr val="tx1"/>
                </a:solidFill>
              </a:rPr>
              <a:t> . . . Don’t tell her.</a:t>
            </a:r>
            <a:endParaRPr lang="en-US" sz="1200" dirty="0">
              <a:solidFill>
                <a:schemeClr val="tx1"/>
              </a:solidFill>
            </a:endParaRPr>
          </a:p>
        </p:txBody>
      </p:sp>
      <p:sp>
        <p:nvSpPr>
          <p:cNvPr id="6" name="Cloud Callout 5"/>
          <p:cNvSpPr/>
          <p:nvPr/>
        </p:nvSpPr>
        <p:spPr>
          <a:xfrm>
            <a:off x="5715000" y="4111841"/>
            <a:ext cx="1981200" cy="838200"/>
          </a:xfrm>
          <a:prstGeom prst="cloudCallout">
            <a:avLst>
              <a:gd name="adj1" fmla="val -60713"/>
              <a:gd name="adj2" fmla="val 656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I wonder where we will go now.</a:t>
            </a:r>
            <a:endParaRPr lang="en-US" sz="1200" dirty="0">
              <a:solidFill>
                <a:schemeClr val="tx1"/>
              </a:solidFill>
            </a:endParaRPr>
          </a:p>
        </p:txBody>
      </p:sp>
      <p:sp>
        <p:nvSpPr>
          <p:cNvPr id="11" name="Cloud Callout 10"/>
          <p:cNvSpPr/>
          <p:nvPr/>
        </p:nvSpPr>
        <p:spPr>
          <a:xfrm>
            <a:off x="1268767" y="4191000"/>
            <a:ext cx="1981200" cy="838200"/>
          </a:xfrm>
          <a:prstGeom prst="cloudCallout">
            <a:avLst>
              <a:gd name="adj1" fmla="val 62513"/>
              <a:gd name="adj2" fmla="val 158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I  hope they are as nice as Mommy.</a:t>
            </a:r>
            <a:endParaRPr lang="en-US" sz="1200" dirty="0">
              <a:solidFill>
                <a:schemeClr val="tx1"/>
              </a:solidFill>
            </a:endParaRPr>
          </a:p>
        </p:txBody>
      </p:sp>
      <p:sp>
        <p:nvSpPr>
          <p:cNvPr id="7" name="TextBox 6"/>
          <p:cNvSpPr txBox="1"/>
          <p:nvPr/>
        </p:nvSpPr>
        <p:spPr>
          <a:xfrm>
            <a:off x="152400" y="5715000"/>
            <a:ext cx="8915400" cy="1015663"/>
          </a:xfrm>
          <a:prstGeom prst="rect">
            <a:avLst/>
          </a:prstGeom>
          <a:noFill/>
        </p:spPr>
        <p:txBody>
          <a:bodyPr wrap="square" rtlCol="0">
            <a:spAutoFit/>
          </a:bodyPr>
          <a:lstStyle/>
          <a:p>
            <a:r>
              <a:rPr lang="en-US" sz="1200" dirty="0" smtClean="0"/>
              <a:t>Itsy and Bitsy are two </a:t>
            </a:r>
            <a:r>
              <a:rPr lang="en-US" sz="1200" b="1" dirty="0" smtClean="0"/>
              <a:t>three year </a:t>
            </a:r>
            <a:r>
              <a:rPr lang="en-US" sz="1200" dirty="0" smtClean="0"/>
              <a:t>old Tuxedo sisters (from the same litter)  that I must adopt out as a couple as they are very close.  Both are spayed but neither is NOT declawed.   They are warm and friendly once familiar with you.  Scary cats at first.  They have been around children over 10 years of age and are fine although they have never been around babies.  They  have been around another cat and two dogs just fine after they’ve become familiar.    I seek a warm and loving family who can afford them a long life of love.  Please call me at 215-869-2237 my name is Hope.  </a:t>
            </a:r>
            <a:r>
              <a:rPr lang="en-US" sz="1200" dirty="0" smtClean="0">
                <a:sym typeface="Wingdings" pitchFamily="2" charset="2"/>
              </a:rPr>
              <a:t>  August, 2013</a:t>
            </a:r>
            <a:endParaRPr lang="en-US" sz="1200" dirty="0"/>
          </a:p>
        </p:txBody>
      </p:sp>
    </p:spTree>
    <p:extLst>
      <p:ext uri="{BB962C8B-B14F-4D97-AF65-F5344CB8AC3E}">
        <p14:creationId xmlns="" xmlns:p14="http://schemas.microsoft.com/office/powerpoint/2010/main" val="1144645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202</Words>
  <Application>Microsoft Office PowerPoint</Application>
  <PresentationFormat>On-screen Show (4:3)</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story of Itsy and Bitsy</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story of Itsy and Bitsy</dc:title>
  <dc:creator>asdpatron</dc:creator>
  <cp:lastModifiedBy>Gary</cp:lastModifiedBy>
  <cp:revision>3</cp:revision>
  <cp:lastPrinted>2013-08-03T21:31:05Z</cp:lastPrinted>
  <dcterms:created xsi:type="dcterms:W3CDTF">2013-08-03T21:13:24Z</dcterms:created>
  <dcterms:modified xsi:type="dcterms:W3CDTF">2013-08-28T00:00:52Z</dcterms:modified>
</cp:coreProperties>
</file>